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  <p:sldId id="261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D13"/>
    <a:srgbClr val="E48312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94"/>
  </p:normalViewPr>
  <p:slideViewPr>
    <p:cSldViewPr snapToGrid="0">
      <p:cViewPr varScale="1">
        <p:scale>
          <a:sx n="149" d="100"/>
          <a:sy n="149" d="100"/>
        </p:scale>
        <p:origin x="9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02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1139689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1A608D-80E1-D501-780A-77BFD3A4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Feladatok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450F704-6CF1-9C36-ED7E-DDDD421E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dirty="0"/>
              <a:t>Kapcsolat megtervezése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UI igények felmérése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Feladatok kiosztása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Kiosztott feladatok teljesítése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Feladatrészek összekapcsolása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Alkalmazás és TCP-kapcsolat közti kapcsolat létrehozása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Tesztelések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Véglegesítés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Dokumentáció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92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75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7" name="Rectangle 77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98" name="Straight Connector 79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81">
            <a:extLst>
              <a:ext uri="{FF2B5EF4-FFF2-40B4-BE49-F238E27FC236}">
                <a16:creationId xmlns:a16="http://schemas.microsoft.com/office/drawing/2014/main" id="{C20A2D63-0D7E-4B4F-A9F2-F9852CC72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3">
            <a:extLst>
              <a:ext uri="{FF2B5EF4-FFF2-40B4-BE49-F238E27FC236}">
                <a16:creationId xmlns:a16="http://schemas.microsoft.com/office/drawing/2014/main" id="{A6A4E53B-937C-4A41-886E-0E12FC9A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F7D737-C21D-0D5A-B75D-C33679738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Képernyőfotók az alkalmazásról</a:t>
            </a:r>
          </a:p>
        </p:txBody>
      </p:sp>
      <p:sp>
        <p:nvSpPr>
          <p:cNvPr id="101" name="Rectangle 85">
            <a:extLst>
              <a:ext uri="{FF2B5EF4-FFF2-40B4-BE49-F238E27FC236}">
                <a16:creationId xmlns:a16="http://schemas.microsoft.com/office/drawing/2014/main" id="{2C4AFC42-E333-4873-8029-5F670A05D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8" name="Grafik 7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A42C3625-00F3-A3C1-0EFF-12DD489FA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r="29549" b="-3"/>
          <a:stretch/>
        </p:blipFill>
        <p:spPr>
          <a:xfrm>
            <a:off x="4965290" y="321732"/>
            <a:ext cx="3645088" cy="3674848"/>
          </a:xfrm>
          <a:prstGeom prst="rect">
            <a:avLst/>
          </a:prstGeom>
        </p:spPr>
      </p:pic>
      <p:sp>
        <p:nvSpPr>
          <p:cNvPr id="102" name="Rectangle 87">
            <a:extLst>
              <a:ext uri="{FF2B5EF4-FFF2-40B4-BE49-F238E27FC236}">
                <a16:creationId xmlns:a16="http://schemas.microsoft.com/office/drawing/2014/main" id="{7D4F7319-24E1-4DA3-8865-13E84F3C2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0EC7194-C547-F918-018A-709500FF7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7" b="2"/>
          <a:stretch/>
        </p:blipFill>
        <p:spPr>
          <a:xfrm>
            <a:off x="8778534" y="321732"/>
            <a:ext cx="3088456" cy="2108201"/>
          </a:xfrm>
          <a:prstGeom prst="rect">
            <a:avLst/>
          </a:prstGeom>
        </p:spPr>
      </p:pic>
      <p:sp>
        <p:nvSpPr>
          <p:cNvPr id="103" name="Rectangle 89">
            <a:extLst>
              <a:ext uri="{FF2B5EF4-FFF2-40B4-BE49-F238E27FC236}">
                <a16:creationId xmlns:a16="http://schemas.microsoft.com/office/drawing/2014/main" id="{677E6F63-A90A-46ED-8EDD-86C8FFE6A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DF7AA6A9-878F-D1EC-D906-6BE6D92CD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28359" b="-2"/>
          <a:stretch/>
        </p:blipFill>
        <p:spPr>
          <a:xfrm>
            <a:off x="8788410" y="2590800"/>
            <a:ext cx="3078579" cy="3835895"/>
          </a:xfrm>
          <a:prstGeom prst="rect">
            <a:avLst/>
          </a:prstGeom>
        </p:spPr>
      </p:pic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7A7BF79A-E2AA-6571-28BA-E22574424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b="5967"/>
          <a:stretch/>
        </p:blipFill>
        <p:spPr>
          <a:xfrm>
            <a:off x="4965290" y="4157448"/>
            <a:ext cx="3654966" cy="23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D18757-E643-B5D6-8E01-A069B50C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Projekt nehézségek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CC8357F-A9EA-3EB1-DCE5-432306B3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Új technológiák megszokása</a:t>
            </a:r>
          </a:p>
          <a:p>
            <a:r>
              <a:rPr lang="hu-HU" dirty="0"/>
              <a:t>Iskolában lassú internet</a:t>
            </a:r>
          </a:p>
          <a:p>
            <a:r>
              <a:rPr lang="hu-HU" dirty="0"/>
              <a:t>Csapattagok idejének szűkössége</a:t>
            </a:r>
          </a:p>
          <a:p>
            <a:r>
              <a:rPr lang="hu-HU" dirty="0"/>
              <a:t>További projektfeladatok elkészítése</a:t>
            </a:r>
          </a:p>
          <a:p>
            <a:r>
              <a:rPr lang="hu-HU" dirty="0" err="1"/>
              <a:t>Easter</a:t>
            </a:r>
            <a:r>
              <a:rPr lang="hu-HU" dirty="0"/>
              <a:t> </a:t>
            </a:r>
            <a:r>
              <a:rPr lang="hu-HU" dirty="0" err="1"/>
              <a:t>egg</a:t>
            </a:r>
            <a:r>
              <a:rPr lang="hu-HU" dirty="0"/>
              <a:t> elrejtésének hiánya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74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ACE1AC-17AF-6585-52EB-294CCE0C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Továbbfejlesztési ötletek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87542CC6-29FF-2261-C375-553FA3BE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Többjátékos támogatás (LAN-on keresztül)</a:t>
            </a:r>
          </a:p>
          <a:p>
            <a:r>
              <a:rPr lang="hu-HU" dirty="0"/>
              <a:t>Játékmódok hozzáadása (pl. időlimites játék, speciális szabályok)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Nehézségi szintek a hajók elhelyezésének optimalizálásához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Animációk a találatok vizualizálására</a:t>
            </a:r>
            <a:endParaRPr lang="hu-HU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WPF modern alternatíváinak vizsgálata (pl. MAUI vagy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Blazor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Teljesítmény optimalizálása a játék gyorsaságának növelése érdekében</a:t>
            </a:r>
            <a:endParaRPr lang="hu-H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1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512121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betöltése, hibavizsgálat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45736506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1203F9-2A36-F040-C5B0-9A55B6DA559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3711220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476C1C-E5AA-3202-63C8-C40F8AD542FF}"/>
              </a:ext>
            </a:extLst>
          </p:cNvPr>
          <p:cNvSpPr txBox="1"/>
          <p:nvPr/>
        </p:nvSpPr>
        <p:spPr>
          <a:xfrm>
            <a:off x="5696465" y="1848240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logika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Visszajelzések kijelzése, hibák kijavítása, dokumentáció</a:t>
            </a:r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225</Words>
  <Application>Microsoft Office PowerPoint</Application>
  <PresentationFormat>Breitbild</PresentationFormat>
  <Paragraphs>66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  <vt:lpstr>Feladatok</vt:lpstr>
      <vt:lpstr>Képernyőfotók az alkalmazásról</vt:lpstr>
      <vt:lpstr>Projekt nehézségek</vt:lpstr>
      <vt:lpstr>Továbbfejlesztési ötletek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Pálóczi Imre</cp:lastModifiedBy>
  <cp:revision>35</cp:revision>
  <dcterms:created xsi:type="dcterms:W3CDTF">2024-09-29T18:10:15Z</dcterms:created>
  <dcterms:modified xsi:type="dcterms:W3CDTF">2025-02-21T18:19:09Z</dcterms:modified>
</cp:coreProperties>
</file>